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53" r:id="rId32"/>
    <p:sldId id="354" r:id="rId33"/>
    <p:sldId id="371" r:id="rId34"/>
    <p:sldId id="372" r:id="rId3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Lst>
        </p14:section>
        <p14:section name="With The Old Breed" id="{75BE7694-C59F-43C8-A788-F54FAED95378}">
          <p14:sldIdLst>
            <p14:sldId id="353"/>
            <p14:sldId id="354"/>
            <p14:sldId id="371"/>
            <p14:sldId id="3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3" dt="2024-10-28T15:45:2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58" d="100"/>
          <a:sy n="58" d="100"/>
        </p:scale>
        <p:origin x="213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custSel addSld modSld modSection">
      <pc:chgData name="William Roosa" userId="b17c6545b7781650" providerId="LiveId" clId="{3F59EE32-37E3-40B9-BCD8-CE16B02D1324}" dt="2024-10-28T19:32:48.837" v="6620" actId="33524"/>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646330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endParaRPr lang="en-US" dirty="0"/>
          </a:p>
        </p:txBody>
      </p:sp>
    </p:spTree>
    <p:extLst>
      <p:ext uri="{BB962C8B-B14F-4D97-AF65-F5344CB8AC3E}">
        <p14:creationId xmlns:p14="http://schemas.microsoft.com/office/powerpoint/2010/main" val="1487678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6402</TotalTime>
  <Words>6068</Words>
  <Application>Microsoft Office PowerPoint</Application>
  <PresentationFormat>Custom</PresentationFormat>
  <Paragraphs>477</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33</cp:revision>
  <dcterms:created xsi:type="dcterms:W3CDTF">2024-08-20T00:05:07Z</dcterms:created>
  <dcterms:modified xsi:type="dcterms:W3CDTF">2024-10-28T19:32:49Z</dcterms:modified>
</cp:coreProperties>
</file>